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46137-D160-4C37-AB94-A59DB020EB81}" type="datetimeFigureOut">
              <a:rPr lang="en-US"/>
              <a:t>7/4/2017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D2F62-401D-4762-B9E5-2AE1D5C82DA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D2F62-401D-4762-B9E5-2AE1D5C82D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84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D2F62-401D-4762-B9E5-2AE1D5C82D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1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D2F62-401D-4762-B9E5-2AE1D5C82D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86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D2F62-401D-4762-B9E5-2AE1D5C82D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61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D2F62-401D-4762-B9E5-2AE1D5C82D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7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D2F62-401D-4762-B9E5-2AE1D5C82D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21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D2F62-401D-4762-B9E5-2AE1D5C82DA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77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D2F62-401D-4762-B9E5-2AE1D5C82DA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5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D2F62-401D-4762-B9E5-2AE1D5C82D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83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D2F62-401D-4762-B9E5-2AE1D5C82D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99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D2F62-401D-4762-B9E5-2AE1D5C82D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3131787100"/>
              </p:ext>
            </p:extLst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Stacja</a:t>
            </a:r>
            <a:r>
              <a:rPr lang="en-US"/>
              <a:t> </a:t>
            </a:r>
            <a:r>
              <a:rPr lang="en-US" err="1"/>
              <a:t>pogodowa</a:t>
            </a:r>
            <a:r>
              <a:rPr lang="en-US"/>
              <a:t> </a:t>
            </a:r>
            <a:r>
              <a:rPr lang="en-US" err="1"/>
              <a:t>oparta</a:t>
            </a:r>
            <a:r>
              <a:rPr lang="en-US"/>
              <a:t> o banana pi m3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755999001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/>
              <a:t>Damian Majewski</a:t>
            </a:r>
          </a:p>
        </p:txBody>
      </p: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rzut ekranu z 2017-02-22 23-31-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178" cy="68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rzut ekranu z 2017-02-22 23-31-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68612" cy="683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rzut ekranu z 2017-02-22 23-31-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68612" cy="683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2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467705437"/>
              </p:ext>
            </p:extLst>
          </p:nvPr>
        </p:nvSpPr>
        <p:spPr/>
        <p:txBody>
          <a:bodyPr/>
          <a:lstStyle/>
          <a:p>
            <a:r>
              <a:rPr lang="en-US" err="1"/>
              <a:t>Zasada</a:t>
            </a:r>
            <a:r>
              <a:rPr lang="en-US"/>
              <a:t> </a:t>
            </a:r>
            <a:r>
              <a:rPr lang="en-US" err="1"/>
              <a:t>działania</a:t>
            </a:r>
            <a:r>
              <a:rPr lang="en-US"/>
              <a:t> </a:t>
            </a:r>
            <a:r>
              <a:rPr lang="en-US" err="1"/>
              <a:t>stacji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659416324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1. </a:t>
            </a:r>
            <a:r>
              <a:rPr lang="en-US" err="1"/>
              <a:t>Stacja</a:t>
            </a:r>
            <a:r>
              <a:rPr lang="en-US"/>
              <a:t> </a:t>
            </a:r>
            <a:r>
              <a:rPr lang="en-US" err="1"/>
              <a:t>pogodowa</a:t>
            </a:r>
            <a:r>
              <a:rPr lang="en-US"/>
              <a:t> </a:t>
            </a:r>
            <a:r>
              <a:rPr lang="en-US" err="1"/>
              <a:t>pobiera</a:t>
            </a:r>
            <a:r>
              <a:rPr lang="en-US"/>
              <a:t> </a:t>
            </a:r>
            <a:r>
              <a:rPr lang="en-US" err="1"/>
              <a:t>aktualne</a:t>
            </a:r>
            <a:r>
              <a:rPr lang="en-US"/>
              <a:t> </a:t>
            </a:r>
            <a:r>
              <a:rPr lang="en-US" err="1"/>
              <a:t>wartości</a:t>
            </a:r>
            <a:r>
              <a:rPr lang="en-US"/>
              <a:t> </a:t>
            </a:r>
            <a:r>
              <a:rPr lang="en-US" err="1"/>
              <a:t>temperatury</a:t>
            </a:r>
            <a:r>
              <a:rPr lang="en-US"/>
              <a:t> I </a:t>
            </a:r>
            <a:r>
              <a:rPr lang="en-US" err="1"/>
              <a:t>wilgotności</a:t>
            </a:r>
            <a:r>
              <a:rPr lang="en-US"/>
              <a:t> </a:t>
            </a:r>
            <a:r>
              <a:rPr lang="en-US" err="1"/>
              <a:t>powietrza</a:t>
            </a:r>
            <a:r>
              <a:rPr lang="en-US"/>
              <a:t>, a </a:t>
            </a:r>
            <a:r>
              <a:rPr lang="en-US" err="1"/>
              <a:t>także</a:t>
            </a:r>
            <a:r>
              <a:rPr lang="en-US"/>
              <a:t> </a:t>
            </a:r>
            <a:r>
              <a:rPr lang="en-US" err="1"/>
              <a:t>ciśnienia</a:t>
            </a:r>
            <a:r>
              <a:rPr lang="en-US"/>
              <a:t> </a:t>
            </a:r>
            <a:r>
              <a:rPr lang="en-US" err="1"/>
              <a:t>atmosferycznego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2. </a:t>
            </a:r>
            <a:r>
              <a:rPr lang="en-US" err="1"/>
              <a:t>Wartości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zapisywane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w </a:t>
            </a:r>
            <a:r>
              <a:rPr lang="en-US" err="1"/>
              <a:t>pliku</a:t>
            </a:r>
            <a:r>
              <a:rPr lang="en-US"/>
              <a:t> </a:t>
            </a:r>
            <a:r>
              <a:rPr lang="en-US" err="1"/>
              <a:t>bazy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3. </a:t>
            </a:r>
            <a:r>
              <a:rPr lang="en-US" err="1"/>
              <a:t>Za</a:t>
            </a:r>
            <a:r>
              <a:rPr lang="en-US"/>
              <a:t> </a:t>
            </a:r>
            <a:r>
              <a:rPr lang="en-US" err="1"/>
              <a:t>pomocą</a:t>
            </a:r>
            <a:r>
              <a:rPr lang="en-US"/>
              <a:t> </a:t>
            </a:r>
            <a:r>
              <a:rPr lang="en-US" err="1"/>
              <a:t>specjalnego</a:t>
            </a:r>
            <a:r>
              <a:rPr lang="en-US"/>
              <a:t> API </a:t>
            </a:r>
            <a:r>
              <a:rPr lang="en-US" err="1"/>
              <a:t>pozostałe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</a:t>
            </a:r>
            <a:r>
              <a:rPr lang="en-US" err="1"/>
              <a:t>takie</a:t>
            </a:r>
            <a:r>
              <a:rPr lang="en-US"/>
              <a:t> </a:t>
            </a:r>
            <a:r>
              <a:rPr lang="en-US" err="1"/>
              <a:t>jak</a:t>
            </a:r>
            <a:r>
              <a:rPr lang="en-US"/>
              <a:t>, np. </a:t>
            </a:r>
            <a:r>
              <a:rPr lang="en-US" err="1"/>
              <a:t>Prędkość</a:t>
            </a:r>
            <a:r>
              <a:rPr lang="en-US"/>
              <a:t> </a:t>
            </a:r>
            <a:r>
              <a:rPr lang="en-US" err="1"/>
              <a:t>wiatru</a:t>
            </a:r>
            <a:r>
              <a:rPr lang="en-US"/>
              <a:t> </a:t>
            </a:r>
            <a:r>
              <a:rPr lang="en-US" err="1"/>
              <a:t>czy</a:t>
            </a:r>
            <a:r>
              <a:rPr lang="en-US"/>
              <a:t> </a:t>
            </a:r>
            <a:r>
              <a:rPr lang="en-US" err="1"/>
              <a:t>zachmurzenie</a:t>
            </a:r>
            <a:r>
              <a:rPr lang="en-US"/>
              <a:t> </a:t>
            </a:r>
            <a:r>
              <a:rPr lang="en-US" err="1"/>
              <a:t>pobierane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z </a:t>
            </a:r>
            <a:r>
              <a:rPr lang="en-US" err="1"/>
              <a:t>systemu</a:t>
            </a:r>
            <a:r>
              <a:rPr lang="en-US"/>
              <a:t> </a:t>
            </a:r>
            <a:r>
              <a:rPr lang="en-US" err="1"/>
              <a:t>OpenWeatherMap</a:t>
            </a:r>
            <a:r>
              <a:rPr lang="en-US"/>
              <a:t>, do </a:t>
            </a:r>
            <a:r>
              <a:rPr lang="en-US" err="1"/>
              <a:t>którego</a:t>
            </a:r>
            <a:r>
              <a:rPr lang="en-US"/>
              <a:t> </a:t>
            </a:r>
            <a:r>
              <a:rPr lang="en-US" err="1"/>
              <a:t>także</a:t>
            </a:r>
            <a:r>
              <a:rPr lang="en-US"/>
              <a:t> </a:t>
            </a:r>
            <a:r>
              <a:rPr lang="en-US" err="1"/>
              <a:t>wysyłane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z </a:t>
            </a:r>
            <a:r>
              <a:rPr lang="en-US" err="1"/>
              <a:t>czujników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4. </a:t>
            </a:r>
            <a:r>
              <a:rPr lang="en-US" err="1"/>
              <a:t>Za</a:t>
            </a:r>
            <a:r>
              <a:rPr lang="en-US"/>
              <a:t> </a:t>
            </a:r>
            <a:r>
              <a:rPr lang="en-US" err="1"/>
              <a:t>pomocą</a:t>
            </a:r>
            <a:r>
              <a:rPr lang="en-US"/>
              <a:t> </a:t>
            </a:r>
            <a:r>
              <a:rPr lang="en-US" err="1"/>
              <a:t>skryptów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</a:t>
            </a:r>
            <a:r>
              <a:rPr lang="en-US" err="1"/>
              <a:t>pobrane</a:t>
            </a:r>
            <a:r>
              <a:rPr lang="en-US"/>
              <a:t> </a:t>
            </a:r>
            <a:r>
              <a:rPr lang="en-US" err="1"/>
              <a:t>ze</a:t>
            </a:r>
            <a:r>
              <a:rPr lang="en-US"/>
              <a:t> </a:t>
            </a:r>
            <a:r>
              <a:rPr lang="en-US" err="1"/>
              <a:t>źródeł</a:t>
            </a:r>
            <a:r>
              <a:rPr lang="en-US"/>
              <a:t> </a:t>
            </a:r>
            <a:r>
              <a:rPr lang="en-US" err="1"/>
              <a:t>przedstawiane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w </a:t>
            </a:r>
            <a:r>
              <a:rPr lang="en-US" err="1"/>
              <a:t>postaci</a:t>
            </a:r>
            <a:r>
              <a:rPr lang="en-US"/>
              <a:t> </a:t>
            </a:r>
            <a:r>
              <a:rPr lang="en-US" err="1"/>
              <a:t>wykresów</a:t>
            </a:r>
            <a:r>
              <a:rPr lang="en-US"/>
              <a:t> I </a:t>
            </a:r>
            <a:r>
              <a:rPr lang="en-US" err="1"/>
              <a:t>tabel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969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885088029"/>
              </p:ext>
            </p:extLst>
          </p:nvPr>
        </p:nvSpPr>
        <p:spPr>
          <a:xfrm>
            <a:off x="1619591" y="1190625"/>
            <a:ext cx="10472212" cy="1295400"/>
          </a:xfrm>
        </p:spPr>
        <p:txBody>
          <a:bodyPr>
            <a:normAutofit fontScale="90000"/>
          </a:bodyPr>
          <a:lstStyle/>
          <a:p>
            <a:r>
              <a:rPr lang="en-US" err="1"/>
              <a:t>Poniżej</a:t>
            </a:r>
            <a:r>
              <a:rPr lang="en-US"/>
              <a:t> </a:t>
            </a:r>
            <a:r>
              <a:rPr lang="en-US" err="1"/>
              <a:t>dwa</a:t>
            </a:r>
            <a:r>
              <a:rPr lang="en-US"/>
              <a:t> </a:t>
            </a:r>
            <a:r>
              <a:rPr lang="en-US" err="1"/>
              <a:t>przykładowe</a:t>
            </a:r>
            <a:r>
              <a:rPr lang="en-US"/>
              <a:t> </a:t>
            </a:r>
            <a:r>
              <a:rPr lang="en-US" err="1"/>
              <a:t>zrzuty</a:t>
            </a:r>
            <a:r>
              <a:rPr lang="en-US"/>
              <a:t> </a:t>
            </a:r>
            <a:r>
              <a:rPr lang="en-US" err="1"/>
              <a:t>ekranu</a:t>
            </a:r>
            <a:r>
              <a:rPr lang="en-US"/>
              <a:t> </a:t>
            </a:r>
            <a:r>
              <a:rPr lang="en-US" err="1"/>
              <a:t>przedstawiające</a:t>
            </a:r>
            <a:r>
              <a:rPr lang="en-US"/>
              <a:t> </a:t>
            </a:r>
            <a:r>
              <a:rPr lang="en-US" err="1"/>
              <a:t>interfejs</a:t>
            </a:r>
            <a:r>
              <a:rPr lang="en-US"/>
              <a:t> </a:t>
            </a:r>
            <a:r>
              <a:rPr lang="en-US" err="1"/>
              <a:t>stacji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414222777"/>
              </p:ext>
            </p:extLst>
          </p:nvPr>
        </p:nvSpPr>
        <p:spPr>
          <a:xfrm>
            <a:off x="57150" y="2657475"/>
            <a:ext cx="6016758" cy="823913"/>
          </a:xfrm>
        </p:spPr>
        <p:txBody>
          <a:bodyPr/>
          <a:lstStyle/>
          <a:p>
            <a:pPr algn="ctr"/>
            <a:r>
              <a:rPr lang="en-US"/>
              <a:t>Historia </a:t>
            </a:r>
            <a:r>
              <a:rPr lang="en-US" err="1"/>
              <a:t>odczytów</a:t>
            </a:r>
            <a:endParaRPr lang="en-US"/>
          </a:p>
        </p:txBody>
      </p:sp>
      <p:pic>
        <p:nvPicPr>
          <p:cNvPr id="7" name="Picture 7" descr="Zrzut ekranu z 2017-02-22 23-31-26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700" y="3434688"/>
            <a:ext cx="6088844" cy="34249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  <p:extLst>
              <p:ext uri="{D42A27DB-BD31-4B8C-83A1-F6EECF244321}">
                <p14:modId xmlns:p14="http://schemas.microsoft.com/office/powerpoint/2010/main" val="3583470953"/>
              </p:ext>
            </p:extLst>
          </p:nvPr>
        </p:nvSpPr>
        <p:spPr>
          <a:xfrm>
            <a:off x="6151563" y="2598738"/>
            <a:ext cx="6054216" cy="823912"/>
          </a:xfrm>
        </p:spPr>
        <p:txBody>
          <a:bodyPr/>
          <a:lstStyle/>
          <a:p>
            <a:pPr algn="ctr"/>
            <a:r>
              <a:rPr lang="en-US" err="1"/>
              <a:t>Strona</a:t>
            </a:r>
            <a:r>
              <a:rPr lang="en-US"/>
              <a:t> </a:t>
            </a:r>
            <a:r>
              <a:rPr lang="en-US" err="1"/>
              <a:t>główna</a:t>
            </a:r>
            <a:r>
              <a:rPr lang="en-US"/>
              <a:t> </a:t>
            </a:r>
            <a:r>
              <a:rPr lang="en-US" err="1"/>
              <a:t>stacji</a:t>
            </a:r>
          </a:p>
        </p:txBody>
      </p:sp>
      <p:pic>
        <p:nvPicPr>
          <p:cNvPr id="9" name="Picture 9" descr="Zrzut ekranu z 2017-02-22 23-31-08.png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05286" y="3434688"/>
            <a:ext cx="6097801" cy="34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1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764898832"/>
              </p:ext>
            </p:extLst>
          </p:nvPr>
        </p:nvSpPr>
        <p:spPr>
          <a:xfrm>
            <a:off x="5322109" y="85725"/>
            <a:ext cx="6873240" cy="1600200"/>
          </a:xfrm>
        </p:spPr>
        <p:txBody>
          <a:bodyPr/>
          <a:lstStyle/>
          <a:p>
            <a:r>
              <a:rPr lang="en-US" err="1"/>
              <a:t>Główne</a:t>
            </a:r>
            <a:r>
              <a:rPr lang="en-US"/>
              <a:t> </a:t>
            </a:r>
            <a:r>
              <a:rPr lang="en-US" err="1"/>
              <a:t>Podzespoły</a:t>
            </a:r>
            <a:r>
              <a:rPr lang="en-US"/>
              <a:t>, z </a:t>
            </a:r>
            <a:r>
              <a:rPr lang="en-US" err="1"/>
              <a:t>których</a:t>
            </a:r>
            <a:r>
              <a:rPr lang="en-US"/>
              <a:t> </a:t>
            </a:r>
            <a:r>
              <a:rPr lang="en-US" err="1"/>
              <a:t>wykonana</a:t>
            </a:r>
            <a:r>
              <a:rPr lang="en-US"/>
              <a:t> </a:t>
            </a:r>
            <a:r>
              <a:rPr lang="en-US" err="1"/>
              <a:t>została</a:t>
            </a:r>
            <a:r>
              <a:rPr lang="en-US"/>
              <a:t> </a:t>
            </a:r>
            <a:r>
              <a:rPr lang="en-US" err="1"/>
              <a:t>wykonana</a:t>
            </a:r>
            <a:r>
              <a:rPr lang="en-US"/>
              <a:t> </a:t>
            </a:r>
            <a:r>
              <a:rPr lang="en-US" err="1"/>
              <a:t>stacja</a:t>
            </a:r>
          </a:p>
        </p:txBody>
      </p:sp>
      <p:pic>
        <p:nvPicPr>
          <p:cNvPr id="13" name="Picture 14" descr="DSC_0117.JPG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3112" b="3112"/>
          <a:stretch/>
        </p:blipFill>
        <p:spPr>
          <a:xfrm>
            <a:off x="1257565" y="1771281"/>
            <a:ext cx="6430963" cy="508476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  <p:extLst>
              <p:ext uri="{D42A27DB-BD31-4B8C-83A1-F6EECF244321}">
                <p14:modId xmlns:p14="http://schemas.microsoft.com/office/powerpoint/2010/main" val="1958241157"/>
              </p:ext>
            </p:extLst>
          </p:nvPr>
        </p:nvSpPr>
        <p:spPr>
          <a:xfrm>
            <a:off x="8164646" y="2581275"/>
            <a:ext cx="2859087" cy="3394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1. BANANA PI M3</a:t>
            </a:r>
          </a:p>
          <a:p>
            <a:r>
              <a:rPr lang="en-US"/>
              <a:t>2. </a:t>
            </a:r>
            <a:r>
              <a:rPr lang="en-US" err="1"/>
              <a:t>Cyfrowy</a:t>
            </a:r>
            <a:r>
              <a:rPr lang="en-US"/>
              <a:t> </a:t>
            </a:r>
            <a:r>
              <a:rPr lang="en-US" err="1"/>
              <a:t>barometr</a:t>
            </a:r>
          </a:p>
          <a:p>
            <a:r>
              <a:rPr lang="en-US"/>
              <a:t>3. </a:t>
            </a:r>
            <a:r>
              <a:rPr lang="en-US" err="1"/>
              <a:t>Rezystor</a:t>
            </a:r>
            <a:r>
              <a:rPr lang="en-US"/>
              <a:t> 10kΩ</a:t>
            </a:r>
          </a:p>
          <a:p>
            <a:r>
              <a:rPr lang="en-US"/>
              <a:t>4. </a:t>
            </a:r>
            <a:r>
              <a:rPr lang="en-US" err="1"/>
              <a:t>Czujnik</a:t>
            </a:r>
            <a:r>
              <a:rPr lang="en-US"/>
              <a:t> </a:t>
            </a:r>
            <a:r>
              <a:rPr lang="en-US" err="1"/>
              <a:t>temperatury</a:t>
            </a:r>
          </a:p>
          <a:p>
            <a:r>
              <a:rPr lang="en-US"/>
              <a:t>5. Karta MicroSD</a:t>
            </a:r>
          </a:p>
          <a:p>
            <a:r>
              <a:rPr lang="en-US"/>
              <a:t>6. </a:t>
            </a:r>
            <a:r>
              <a:rPr lang="en-US" err="1"/>
              <a:t>Płytka</a:t>
            </a:r>
            <a:r>
              <a:rPr lang="en-US"/>
              <a:t> </a:t>
            </a:r>
            <a:r>
              <a:rPr lang="en-US" err="1"/>
              <a:t>stykowa</a:t>
            </a:r>
          </a:p>
        </p:txBody>
      </p:sp>
    </p:spTree>
    <p:extLst>
      <p:ext uri="{BB962C8B-B14F-4D97-AF65-F5344CB8AC3E}">
        <p14:creationId xmlns:p14="http://schemas.microsoft.com/office/powerpoint/2010/main" val="122728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757059819"/>
              </p:ext>
            </p:extLst>
          </p:nvPr>
        </p:nvSpPr>
        <p:spPr>
          <a:xfrm>
            <a:off x="1819659" y="2800350"/>
            <a:ext cx="8610600" cy="1293028"/>
          </a:xfrm>
        </p:spPr>
        <p:txBody>
          <a:bodyPr/>
          <a:lstStyle/>
          <a:p>
            <a:r>
              <a:rPr lang="en-US"/>
              <a:t>W </a:t>
            </a:r>
            <a:r>
              <a:rPr lang="en-US" err="1"/>
              <a:t>dalszej</a:t>
            </a:r>
            <a:r>
              <a:rPr lang="en-US"/>
              <a:t> </a:t>
            </a:r>
            <a:r>
              <a:rPr lang="en-US" err="1"/>
              <a:t>części</a:t>
            </a:r>
            <a:r>
              <a:rPr lang="en-US"/>
              <a:t> </a:t>
            </a:r>
            <a:r>
              <a:rPr lang="en-US" err="1"/>
              <a:t>prezentacji</a:t>
            </a:r>
            <a:r>
              <a:rPr lang="en-US"/>
              <a:t> </a:t>
            </a:r>
            <a:r>
              <a:rPr lang="en-US" err="1"/>
              <a:t>Zrzuty</a:t>
            </a:r>
            <a:r>
              <a:rPr lang="en-US"/>
              <a:t> </a:t>
            </a:r>
            <a:r>
              <a:rPr lang="en-US" err="1"/>
              <a:t>ekranu</a:t>
            </a:r>
          </a:p>
        </p:txBody>
      </p:sp>
    </p:spTree>
    <p:extLst>
      <p:ext uri="{BB962C8B-B14F-4D97-AF65-F5344CB8AC3E}">
        <p14:creationId xmlns:p14="http://schemas.microsoft.com/office/powerpoint/2010/main" val="110601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rzut ekranu z 2017-02-19 21_43_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178" cy="68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9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rzut ekranu z 2017-02-19 21_43_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742" cy="684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rzut ekranu z 2017-02-19 21_43_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742" cy="684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8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rzut ekranu z 2017-02-22 23-31-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68612" cy="683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7700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Vapor Trail</vt:lpstr>
      <vt:lpstr>Stacja pogodowa oparta o banana pi m3</vt:lpstr>
      <vt:lpstr>Zasada działania stacji</vt:lpstr>
      <vt:lpstr>Poniżej dwa przykładowe zrzuty ekranu przedstawiające interfejs stacji</vt:lpstr>
      <vt:lpstr>Główne Podzespoły, z których wykonana została wykonana stacja</vt:lpstr>
      <vt:lpstr>W dalszej części prezentacji Zrzuty ekranu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Stacja pogodowa oparta o banana pi m3</dc:title>
  <cp:revision>1</cp:revision>
  <dcterms:modified xsi:type="dcterms:W3CDTF">2017-07-04T10:29:42Z</dcterms:modified>
</cp:coreProperties>
</file>